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E58843-5161-486B-9844-2DD1F72A4364}" v="3" dt="2022-12-05T14:37:27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lson Pucci" userId="4576fab1-ea80-4bd8-8ccc-85059bc226f7" providerId="ADAL" clId="{88E58843-5161-486B-9844-2DD1F72A4364}"/>
    <pc:docChg chg="custSel modSld modMainMaster">
      <pc:chgData name="Denilson Pucci" userId="4576fab1-ea80-4bd8-8ccc-85059bc226f7" providerId="ADAL" clId="{88E58843-5161-486B-9844-2DD1F72A4364}" dt="2022-12-05T14:37:28.061" v="15" actId="962"/>
      <pc:docMkLst>
        <pc:docMk/>
      </pc:docMkLst>
      <pc:sldChg chg="modSp mod">
        <pc:chgData name="Denilson Pucci" userId="4576fab1-ea80-4bd8-8ccc-85059bc226f7" providerId="ADAL" clId="{88E58843-5161-486B-9844-2DD1F72A4364}" dt="2022-11-28T14:18:18.237" v="11" actId="1036"/>
        <pc:sldMkLst>
          <pc:docMk/>
          <pc:sldMk cId="1345946507" sldId="256"/>
        </pc:sldMkLst>
        <pc:spChg chg="mod">
          <ac:chgData name="Denilson Pucci" userId="4576fab1-ea80-4bd8-8ccc-85059bc226f7" providerId="ADAL" clId="{88E58843-5161-486B-9844-2DD1F72A4364}" dt="2022-11-28T14:18:18.237" v="11" actId="1036"/>
          <ac:spMkLst>
            <pc:docMk/>
            <pc:sldMk cId="1345946507" sldId="256"/>
            <ac:spMk id="4" creationId="{74A1E76C-6201-4CB0-9A05-A585D740683E}"/>
          </ac:spMkLst>
        </pc:spChg>
      </pc:sldChg>
      <pc:sldMasterChg chg="addSp delSp modSp mod">
        <pc:chgData name="Denilson Pucci" userId="4576fab1-ea80-4bd8-8ccc-85059bc226f7" providerId="ADAL" clId="{88E58843-5161-486B-9844-2DD1F72A4364}" dt="2022-12-05T14:37:28.061" v="15" actId="962"/>
        <pc:sldMasterMkLst>
          <pc:docMk/>
          <pc:sldMasterMk cId="1702979066" sldId="2147483660"/>
        </pc:sldMasterMkLst>
        <pc:picChg chg="add del mod">
          <ac:chgData name="Denilson Pucci" userId="4576fab1-ea80-4bd8-8ccc-85059bc226f7" providerId="ADAL" clId="{88E58843-5161-486B-9844-2DD1F72A4364}" dt="2022-12-05T14:37:23.477" v="12" actId="478"/>
          <ac:picMkLst>
            <pc:docMk/>
            <pc:sldMasterMk cId="1702979066" sldId="2147483660"/>
            <ac:picMk id="3" creationId="{152DC171-CBFC-0FE6-42BC-B47191923029}"/>
          </ac:picMkLst>
        </pc:picChg>
        <pc:picChg chg="del">
          <ac:chgData name="Denilson Pucci" userId="4576fab1-ea80-4bd8-8ccc-85059bc226f7" providerId="ADAL" clId="{88E58843-5161-486B-9844-2DD1F72A4364}" dt="2022-11-25T15:25:27.759" v="0" actId="478"/>
          <ac:picMkLst>
            <pc:docMk/>
            <pc:sldMasterMk cId="1702979066" sldId="2147483660"/>
            <ac:picMk id="3" creationId="{D8B16BFA-67A2-B469-BBF4-AE30AF1A82BC}"/>
          </ac:picMkLst>
        </pc:picChg>
        <pc:picChg chg="add mod">
          <ac:chgData name="Denilson Pucci" userId="4576fab1-ea80-4bd8-8ccc-85059bc226f7" providerId="ADAL" clId="{88E58843-5161-486B-9844-2DD1F72A4364}" dt="2022-12-05T14:37:28.061" v="15" actId="962"/>
          <ac:picMkLst>
            <pc:docMk/>
            <pc:sldMasterMk cId="1702979066" sldId="2147483660"/>
            <ac:picMk id="4" creationId="{381A8D1B-3AAB-189B-7DEA-A14D99044B78}"/>
          </ac:picMkLst>
        </pc:picChg>
        <pc:picChg chg="add del mod">
          <ac:chgData name="Denilson Pucci" userId="4576fab1-ea80-4bd8-8ccc-85059bc226f7" providerId="ADAL" clId="{88E58843-5161-486B-9844-2DD1F72A4364}" dt="2022-11-28T14:18:06.885" v="6" actId="478"/>
          <ac:picMkLst>
            <pc:docMk/>
            <pc:sldMasterMk cId="1702979066" sldId="2147483660"/>
            <ac:picMk id="4" creationId="{73040238-A766-4081-3072-BFF47988D414}"/>
          </ac:picMkLst>
        </pc:picChg>
      </pc:sldMasterChg>
    </pc:docChg>
  </pc:docChgLst>
  <pc:docChgLst>
    <pc:chgData name="Denilson Andre Pucci" userId="4576fab1-ea80-4bd8-8ccc-85059bc226f7" providerId="ADAL" clId="{F9919313-8382-45E5-ADF1-38FB6A10130B}"/>
    <pc:docChg chg="custSel modMainMaster">
      <pc:chgData name="Denilson Andre Pucci" userId="4576fab1-ea80-4bd8-8ccc-85059bc226f7" providerId="ADAL" clId="{F9919313-8382-45E5-ADF1-38FB6A10130B}" dt="2022-11-23T13:38:44.625" v="3" actId="962"/>
      <pc:docMkLst>
        <pc:docMk/>
      </pc:docMkLst>
      <pc:sldMasterChg chg="addSp delSp modSp mod">
        <pc:chgData name="Denilson Andre Pucci" userId="4576fab1-ea80-4bd8-8ccc-85059bc226f7" providerId="ADAL" clId="{F9919313-8382-45E5-ADF1-38FB6A10130B}" dt="2022-11-23T13:38:44.625" v="3" actId="962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F9919313-8382-45E5-ADF1-38FB6A10130B}" dt="2022-11-23T13:38:42.833" v="0" actId="478"/>
          <ac:picMkLst>
            <pc:docMk/>
            <pc:sldMasterMk cId="1702979066" sldId="2147483660"/>
            <ac:picMk id="3" creationId="{1B626D19-5B95-4002-9DFA-795E1A0EDCDA}"/>
          </ac:picMkLst>
        </pc:picChg>
        <pc:picChg chg="add mod">
          <ac:chgData name="Denilson Andre Pucci" userId="4576fab1-ea80-4bd8-8ccc-85059bc226f7" providerId="ADAL" clId="{F9919313-8382-45E5-ADF1-38FB6A10130B}" dt="2022-11-23T13:38:44.625" v="3" actId="962"/>
          <ac:picMkLst>
            <pc:docMk/>
            <pc:sldMasterMk cId="1702979066" sldId="2147483660"/>
            <ac:picMk id="4" creationId="{F197A01A-5AB3-41B9-E254-3F92D268F049}"/>
          </ac:picMkLst>
        </pc:picChg>
      </pc:sldMasterChg>
    </pc:docChg>
  </pc:docChgLst>
  <pc:docChgLst>
    <pc:chgData name="Denilson Pucci" userId="4576fab1-ea80-4bd8-8ccc-85059bc226f7" providerId="ADAL" clId="{E2797BEA-D69B-4831-A8DD-382213668C10}"/>
    <pc:docChg chg="undo custSel modMainMaster">
      <pc:chgData name="Denilson Pucci" userId="4576fab1-ea80-4bd8-8ccc-85059bc226f7" providerId="ADAL" clId="{E2797BEA-D69B-4831-A8DD-382213668C10}" dt="2021-11-26T19:51:00.472" v="12" actId="962"/>
      <pc:docMkLst>
        <pc:docMk/>
      </pc:docMkLst>
      <pc:sldMasterChg chg="addSp delSp modSp mod modSldLayout">
        <pc:chgData name="Denilson Pucci" userId="4576fab1-ea80-4bd8-8ccc-85059bc226f7" providerId="ADAL" clId="{E2797BEA-D69B-4831-A8DD-382213668C10}" dt="2021-11-26T19:51:00.472" v="12" actId="962"/>
        <pc:sldMasterMkLst>
          <pc:docMk/>
          <pc:sldMasterMk cId="1702979066" sldId="2147483660"/>
        </pc:sldMasterMkLst>
        <pc:picChg chg="add del mod">
          <ac:chgData name="Denilson Pucci" userId="4576fab1-ea80-4bd8-8ccc-85059bc226f7" providerId="ADAL" clId="{E2797BEA-D69B-4831-A8DD-382213668C10}" dt="2021-11-26T19:50:58.696" v="9" actId="478"/>
          <ac:picMkLst>
            <pc:docMk/>
            <pc:sldMasterMk cId="1702979066" sldId="2147483660"/>
            <ac:picMk id="3" creationId="{6CBE937D-7524-4118-9419-815897C99D70}"/>
          </ac:picMkLst>
        </pc:picChg>
        <pc:picChg chg="add mod">
          <ac:chgData name="Denilson Pucci" userId="4576fab1-ea80-4bd8-8ccc-85059bc226f7" providerId="ADAL" clId="{E2797BEA-D69B-4831-A8DD-382213668C10}" dt="2021-11-26T19:51:00.472" v="12" actId="962"/>
          <ac:picMkLst>
            <pc:docMk/>
            <pc:sldMasterMk cId="1702979066" sldId="2147483660"/>
            <ac:picMk id="4" creationId="{0882B669-CFB9-4DF4-B083-8EB84421E07C}"/>
          </ac:picMkLst>
        </pc:picChg>
        <pc:sldLayoutChg chg="addSp delSp modSp mod">
          <pc:chgData name="Denilson Pucci" userId="4576fab1-ea80-4bd8-8ccc-85059bc226f7" providerId="ADAL" clId="{E2797BEA-D69B-4831-A8DD-382213668C10}" dt="2021-11-26T17:31:13.391" v="5"/>
          <pc:sldLayoutMkLst>
            <pc:docMk/>
            <pc:sldMasterMk cId="1702979066" sldId="2147483660"/>
            <pc:sldLayoutMk cId="2254001482" sldId="2147483661"/>
          </pc:sldLayoutMkLst>
          <pc:picChg chg="add del mod">
            <ac:chgData name="Denilson Pucci" userId="4576fab1-ea80-4bd8-8ccc-85059bc226f7" providerId="ADAL" clId="{E2797BEA-D69B-4831-A8DD-382213668C10}" dt="2021-11-26T17:31:13.391" v="5"/>
            <ac:picMkLst>
              <pc:docMk/>
              <pc:sldMasterMk cId="1702979066" sldId="2147483660"/>
              <pc:sldLayoutMk cId="2254001482" sldId="2147483661"/>
              <ac:picMk id="3" creationId="{82A13346-23C1-463A-906C-27788DB097AB}"/>
            </ac:picMkLst>
          </pc:picChg>
          <pc:picChg chg="del">
            <ac:chgData name="Denilson Pucci" userId="4576fab1-ea80-4bd8-8ccc-85059bc226f7" providerId="ADAL" clId="{E2797BEA-D69B-4831-A8DD-382213668C10}" dt="2021-11-26T17:30:27.084" v="0" actId="478"/>
            <ac:picMkLst>
              <pc:docMk/>
              <pc:sldMasterMk cId="1702979066" sldId="2147483660"/>
              <pc:sldLayoutMk cId="2254001482" sldId="2147483661"/>
              <ac:picMk id="8" creationId="{47C90CAD-AEE5-42FA-9E32-2368A9572B2B}"/>
            </ac:picMkLst>
          </pc:picChg>
        </pc:sldLayoutChg>
      </pc:sldMasterChg>
    </pc:docChg>
  </pc:docChgLst>
  <pc:docChgLst>
    <pc:chgData name="Denilson Andre Pucci" userId="4576fab1-ea80-4bd8-8ccc-85059bc226f7" providerId="ADAL" clId="{8A58CCC4-398A-448F-A7AA-D358FEED2802}"/>
    <pc:docChg chg="custSel modMainMaster">
      <pc:chgData name="Denilson Andre Pucci" userId="4576fab1-ea80-4bd8-8ccc-85059bc226f7" providerId="ADAL" clId="{8A58CCC4-398A-448F-A7AA-D358FEED2802}" dt="2022-11-23T13:39:25.632" v="3" actId="962"/>
      <pc:docMkLst>
        <pc:docMk/>
      </pc:docMkLst>
      <pc:sldMasterChg chg="addSp delSp modSp mod">
        <pc:chgData name="Denilson Andre Pucci" userId="4576fab1-ea80-4bd8-8ccc-85059bc226f7" providerId="ADAL" clId="{8A58CCC4-398A-448F-A7AA-D358FEED2802}" dt="2022-11-23T13:39:25.632" v="3" actId="962"/>
        <pc:sldMasterMkLst>
          <pc:docMk/>
          <pc:sldMasterMk cId="1702979066" sldId="2147483660"/>
        </pc:sldMasterMkLst>
        <pc:picChg chg="add mod">
          <ac:chgData name="Denilson Andre Pucci" userId="4576fab1-ea80-4bd8-8ccc-85059bc226f7" providerId="ADAL" clId="{8A58CCC4-398A-448F-A7AA-D358FEED2802}" dt="2022-11-23T13:39:25.632" v="3" actId="962"/>
          <ac:picMkLst>
            <pc:docMk/>
            <pc:sldMasterMk cId="1702979066" sldId="2147483660"/>
            <ac:picMk id="3" creationId="{B429001A-ED3D-5D66-A1F9-6FF027B5914A}"/>
          </ac:picMkLst>
        </pc:picChg>
        <pc:picChg chg="del">
          <ac:chgData name="Denilson Andre Pucci" userId="4576fab1-ea80-4bd8-8ccc-85059bc226f7" providerId="ADAL" clId="{8A58CCC4-398A-448F-A7AA-D358FEED2802}" dt="2022-11-23T13:39:23.711" v="0" actId="478"/>
          <ac:picMkLst>
            <pc:docMk/>
            <pc:sldMasterMk cId="1702979066" sldId="2147483660"/>
            <ac:picMk id="4" creationId="{F197A01A-5AB3-41B9-E254-3F92D268F049}"/>
          </ac:picMkLst>
        </pc:picChg>
      </pc:sldMasterChg>
    </pc:docChg>
  </pc:docChgLst>
  <pc:docChgLst>
    <pc:chgData name="Denilson Andre Pucci" userId="4576fab1-ea80-4bd8-8ccc-85059bc226f7" providerId="ADAL" clId="{80F21E53-A163-4C51-B404-703F4D8D8706}"/>
    <pc:docChg chg="custSel modMainMaster">
      <pc:chgData name="Denilson Andre Pucci" userId="4576fab1-ea80-4bd8-8ccc-85059bc226f7" providerId="ADAL" clId="{80F21E53-A163-4C51-B404-703F4D8D8706}" dt="2021-12-02T11:58:20.952" v="3" actId="962"/>
      <pc:docMkLst>
        <pc:docMk/>
      </pc:docMkLst>
      <pc:sldMasterChg chg="addSp delSp modSp mod">
        <pc:chgData name="Denilson Andre Pucci" userId="4576fab1-ea80-4bd8-8ccc-85059bc226f7" providerId="ADAL" clId="{80F21E53-A163-4C51-B404-703F4D8D8706}" dt="2021-12-02T11:58:20.952" v="3" actId="962"/>
        <pc:sldMasterMkLst>
          <pc:docMk/>
          <pc:sldMasterMk cId="1702979066" sldId="2147483660"/>
        </pc:sldMasterMkLst>
        <pc:picChg chg="add mod">
          <ac:chgData name="Denilson Andre Pucci" userId="4576fab1-ea80-4bd8-8ccc-85059bc226f7" providerId="ADAL" clId="{80F21E53-A163-4C51-B404-703F4D8D8706}" dt="2021-12-02T11:58:20.952" v="3" actId="962"/>
          <ac:picMkLst>
            <pc:docMk/>
            <pc:sldMasterMk cId="1702979066" sldId="2147483660"/>
            <ac:picMk id="3" creationId="{1B626D19-5B95-4002-9DFA-795E1A0EDCDA}"/>
          </ac:picMkLst>
        </pc:picChg>
        <pc:picChg chg="del">
          <ac:chgData name="Denilson Andre Pucci" userId="4576fab1-ea80-4bd8-8ccc-85059bc226f7" providerId="ADAL" clId="{80F21E53-A163-4C51-B404-703F4D8D8706}" dt="2021-12-02T11:58:16.783" v="0" actId="478"/>
          <ac:picMkLst>
            <pc:docMk/>
            <pc:sldMasterMk cId="1702979066" sldId="2147483660"/>
            <ac:picMk id="4" creationId="{0882B669-CFB9-4DF4-B083-8EB84421E07C}"/>
          </ac:picMkLst>
        </pc:picChg>
      </pc:sldMasterChg>
    </pc:docChg>
  </pc:docChgLst>
  <pc:docChgLst>
    <pc:chgData name="Denilson Andre Pucci" userId="4576fab1-ea80-4bd8-8ccc-85059bc226f7" providerId="ADAL" clId="{A62CEC43-18CE-4BA7-8EE5-F62417EB7E3F}"/>
    <pc:docChg chg="custSel modSld modMainMaster">
      <pc:chgData name="Denilson Andre Pucci" userId="4576fab1-ea80-4bd8-8ccc-85059bc226f7" providerId="ADAL" clId="{A62CEC43-18CE-4BA7-8EE5-F62417EB7E3F}" dt="2022-11-23T13:45:51.581" v="15" actId="478"/>
      <pc:docMkLst>
        <pc:docMk/>
      </pc:docMkLst>
      <pc:sldChg chg="addSp delSp modSp mod">
        <pc:chgData name="Denilson Andre Pucci" userId="4576fab1-ea80-4bd8-8ccc-85059bc226f7" providerId="ADAL" clId="{A62CEC43-18CE-4BA7-8EE5-F62417EB7E3F}" dt="2022-11-23T13:45:51.581" v="15" actId="478"/>
        <pc:sldMkLst>
          <pc:docMk/>
          <pc:sldMk cId="1345946507" sldId="256"/>
        </pc:sldMkLst>
        <pc:spChg chg="add del mod">
          <ac:chgData name="Denilson Andre Pucci" userId="4576fab1-ea80-4bd8-8ccc-85059bc226f7" providerId="ADAL" clId="{A62CEC43-18CE-4BA7-8EE5-F62417EB7E3F}" dt="2022-11-23T13:45:36.943" v="8"/>
          <ac:spMkLst>
            <pc:docMk/>
            <pc:sldMk cId="1345946507" sldId="256"/>
            <ac:spMk id="2" creationId="{2135B386-8AEB-C3FA-0336-C46599086F18}"/>
          </ac:spMkLst>
        </pc:spChg>
        <pc:spChg chg="add del mod">
          <ac:chgData name="Denilson Andre Pucci" userId="4576fab1-ea80-4bd8-8ccc-85059bc226f7" providerId="ADAL" clId="{A62CEC43-18CE-4BA7-8EE5-F62417EB7E3F}" dt="2022-11-23T13:45:51.581" v="15" actId="478"/>
          <ac:spMkLst>
            <pc:docMk/>
            <pc:sldMk cId="1345946507" sldId="256"/>
            <ac:spMk id="3" creationId="{5B2D86B9-74AE-B3EB-74BC-91F7B172B608}"/>
          </ac:spMkLst>
        </pc:spChg>
      </pc:sldChg>
      <pc:sldMasterChg chg="addSp delSp modSp mod">
        <pc:chgData name="Denilson Andre Pucci" userId="4576fab1-ea80-4bd8-8ccc-85059bc226f7" providerId="ADAL" clId="{A62CEC43-18CE-4BA7-8EE5-F62417EB7E3F}" dt="2022-11-23T13:45:05.871" v="5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A62CEC43-18CE-4BA7-8EE5-F62417EB7E3F}" dt="2022-11-23T13:40:34.738" v="0" actId="478"/>
          <ac:picMkLst>
            <pc:docMk/>
            <pc:sldMasterMk cId="1702979066" sldId="2147483660"/>
            <ac:picMk id="3" creationId="{B429001A-ED3D-5D66-A1F9-6FF027B5914A}"/>
          </ac:picMkLst>
        </pc:picChg>
        <pc:picChg chg="add mod">
          <ac:chgData name="Denilson Andre Pucci" userId="4576fab1-ea80-4bd8-8ccc-85059bc226f7" providerId="ADAL" clId="{A62CEC43-18CE-4BA7-8EE5-F62417EB7E3F}" dt="2022-11-23T13:45:05.871" v="5"/>
          <ac:picMkLst>
            <pc:docMk/>
            <pc:sldMasterMk cId="1702979066" sldId="2147483660"/>
            <ac:picMk id="3" creationId="{D8B16BFA-67A2-B469-BBF4-AE30AF1A82BC}"/>
          </ac:picMkLst>
        </pc:picChg>
        <pc:picChg chg="add del mod">
          <ac:chgData name="Denilson Andre Pucci" userId="4576fab1-ea80-4bd8-8ccc-85059bc226f7" providerId="ADAL" clId="{A62CEC43-18CE-4BA7-8EE5-F62417EB7E3F}" dt="2022-11-23T13:45:01.542" v="4" actId="478"/>
          <ac:picMkLst>
            <pc:docMk/>
            <pc:sldMasterMk cId="1702979066" sldId="2147483660"/>
            <ac:picMk id="4" creationId="{A9644CBF-C2D7-0B1F-7B0B-22C8625B33B8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00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omem de terno e gravata&#10;&#10;Descrição gerada automaticamente">
            <a:extLst>
              <a:ext uri="{FF2B5EF4-FFF2-40B4-BE49-F238E27FC236}">
                <a16:creationId xmlns:a16="http://schemas.microsoft.com/office/drawing/2014/main" id="{381A8D1B-3AAB-189B-7DEA-A14D99044B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7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635095" y="8952582"/>
            <a:ext cx="342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Segoe UI" panose="020B0502040204020203" pitchFamily="34" charset="0"/>
              </a:rPr>
              <a:t>Insira aqui o logotipo </a:t>
            </a:r>
            <a:br>
              <a:rPr lang="pt-BR" sz="1400" b="0" i="0" dirty="0">
                <a:effectLst/>
                <a:latin typeface="Segoe UI" panose="020B0502040204020203" pitchFamily="34" charset="0"/>
              </a:rPr>
            </a:br>
            <a:r>
              <a:rPr lang="pt-BR" sz="1400" b="0" i="0" dirty="0">
                <a:effectLst/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066eb3-b94a-427c-b89d-d16a460a60fc">
      <UserInfo>
        <DisplayName/>
        <AccountId xsi:nil="true"/>
        <AccountType/>
      </UserInfo>
    </SharedWithUsers>
    <MediaLengthInSeconds xmlns="a8a82409-9548-47b3-a351-d7495594f3c8" xsi:nil="true"/>
    <TaxCatchAll xmlns="1ca3a96b-b23d-4c07-a046-fd4d14ce6620" xsi:nil="true"/>
    <lcf76f155ced4ddcb4097134ff3c332f xmlns="a8a82409-9548-47b3-a351-d7495594f3c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9E0C40764E2F545B5756B362382C479" ma:contentTypeVersion="16" ma:contentTypeDescription="Crie um novo documento." ma:contentTypeScope="" ma:versionID="710123c709b80f4a3baf7ff7a526cb36">
  <xsd:schema xmlns:xsd="http://www.w3.org/2001/XMLSchema" xmlns:xs="http://www.w3.org/2001/XMLSchema" xmlns:p="http://schemas.microsoft.com/office/2006/metadata/properties" xmlns:ns2="a8a82409-9548-47b3-a351-d7495594f3c8" xmlns:ns3="10066eb3-b94a-427c-b89d-d16a460a60fc" xmlns:ns4="1ca3a96b-b23d-4c07-a046-fd4d14ce6620" targetNamespace="http://schemas.microsoft.com/office/2006/metadata/properties" ma:root="true" ma:fieldsID="b274e607e17d78b734c5c36c9debc760" ns2:_="" ns3:_="" ns4:_="">
    <xsd:import namespace="a8a82409-9548-47b3-a351-d7495594f3c8"/>
    <xsd:import namespace="10066eb3-b94a-427c-b89d-d16a460a60fc"/>
    <xsd:import namespace="1ca3a96b-b23d-4c07-a046-fd4d14ce66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a82409-9548-47b3-a351-d7495594f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066eb3-b94a-427c-b89d-d16a460a60f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3a96b-b23d-4c07-a046-fd4d14ce662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4087e13-3810-4327-a1c6-c89397ea4ec0}" ma:internalName="TaxCatchAll" ma:showField="CatchAllData" ma:web="1ca3a96b-b23d-4c07-a046-fd4d14ce66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  <ds:schemaRef ds:uri="10066eb3-b94a-427c-b89d-d16a460a60fc"/>
    <ds:schemaRef ds:uri="a8a82409-9548-47b3-a351-d7495594f3c8"/>
    <ds:schemaRef ds:uri="1ca3a96b-b23d-4c07-a046-fd4d14ce6620"/>
  </ds:schemaRefs>
</ds:datastoreItem>
</file>

<file path=customXml/itemProps2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B8E3FB-02CB-45D2-A245-21B005D5CD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a82409-9548-47b3-a351-d7495594f3c8"/>
    <ds:schemaRef ds:uri="10066eb3-b94a-427c-b89d-d16a460a60fc"/>
    <ds:schemaRef ds:uri="1ca3a96b-b23d-4c07-a046-fd4d14ce66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Deni AP</cp:lastModifiedBy>
  <cp:revision>2</cp:revision>
  <dcterms:created xsi:type="dcterms:W3CDTF">2021-11-12T19:44:52Z</dcterms:created>
  <dcterms:modified xsi:type="dcterms:W3CDTF">2022-12-05T14:37:32Z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0x010100B9E0C40764E2F545B5756B362382C479</vt:lpwstr>
  </property>
  <property fmtid="{D5CDD505-2E9C-101B-9397-08002B2CF9AE}" pid="3" name="Order">
    <vt:r8>48711500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